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539" r:id="rId5"/>
    <p:sldId id="547" r:id="rId6"/>
    <p:sldId id="556" r:id="rId7"/>
    <p:sldId id="559" r:id="rId8"/>
    <p:sldId id="557" r:id="rId9"/>
    <p:sldId id="567" r:id="rId10"/>
    <p:sldId id="568" r:id="rId11"/>
    <p:sldId id="558" r:id="rId12"/>
    <p:sldId id="560" r:id="rId13"/>
    <p:sldId id="564" r:id="rId14"/>
    <p:sldId id="569" r:id="rId15"/>
    <p:sldId id="570" r:id="rId16"/>
    <p:sldId id="565" r:id="rId17"/>
    <p:sldId id="566" r:id="rId18"/>
    <p:sldId id="563" r:id="rId19"/>
    <p:sldId id="562" r:id="rId20"/>
    <p:sldId id="561" r:id="rId21"/>
    <p:sldId id="572" r:id="rId22"/>
    <p:sldId id="573" r:id="rId23"/>
    <p:sldId id="574" r:id="rId24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58" autoAdjust="0"/>
    <p:restoredTop sz="93758" autoAdjust="0"/>
  </p:normalViewPr>
  <p:slideViewPr>
    <p:cSldViewPr snapToGrid="0">
      <p:cViewPr varScale="1">
        <p:scale>
          <a:sx n="81" d="100"/>
          <a:sy n="81" d="100"/>
        </p:scale>
        <p:origin x="96" y="58"/>
      </p:cViewPr>
      <p:guideLst/>
    </p:cSldViewPr>
  </p:slideViewPr>
  <p:outlineViewPr>
    <p:cViewPr>
      <p:scale>
        <a:sx n="33" d="100"/>
        <a:sy n="33" d="100"/>
      </p:scale>
      <p:origin x="0" y="-606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492FDDB8-9CC4-4C8A-83DF-0F91F8EA6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555FA279-CBCE-4F39-B095-B2ABAE6CC4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044B33-9E63-419A-9F73-D828B8DECF7D}" type="datetime1">
              <a:rPr lang="tr-TR" smtClean="0"/>
              <a:t>8.06.2022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2CC949D-5BAB-4E39-8E0B-64D5D6F377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A72378C-27B4-40DC-91D7-70C358C820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83824B-BCCD-4CC8-B0D1-87ED5DB360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4507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8FCAA6-2EAE-4488-8CBD-2DA9783044E2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C3B2649-7BD8-4005-A99E-30D13769A8BD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4481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03401A8-3220-413E-B964-4A8659985FD3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418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46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8071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5209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489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6599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8696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1461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9077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7749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224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96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950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861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685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637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9527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9359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5325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C3B2649-7BD8-4005-A99E-30D13769A8BD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7624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751A4182-6276-41ED-8EAF-0C6A4D8FF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 useBgFill="1">
        <p:nvSpPr>
          <p:cNvPr id="7" name="Dikdörtgen 6">
            <a:extLst>
              <a:ext uri="{FF2B5EF4-FFF2-40B4-BE49-F238E27FC236}">
                <a16:creationId xmlns:a16="http://schemas.microsoft.com/office/drawing/2014/main" id="{EF4B644F-A23D-409C-9540-B41AC18D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8" name="Başlık 18">
            <a:extLst>
              <a:ext uri="{FF2B5EF4-FFF2-40B4-BE49-F238E27FC236}">
                <a16:creationId xmlns:a16="http://schemas.microsoft.com/office/drawing/2014/main" id="{580AE1ED-3577-4808-86BF-CCD12234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839336"/>
            <a:ext cx="4123899" cy="3475513"/>
          </a:xfrm>
        </p:spPr>
        <p:txBody>
          <a:bodyPr rtlCol="0" anchor="ctr">
            <a:normAutofit/>
          </a:bodyPr>
          <a:lstStyle>
            <a:lvl1pPr>
              <a:defRPr sz="5200"/>
            </a:lvl1pPr>
          </a:lstStyle>
          <a:p>
            <a:pPr algn="l" rtl="0"/>
            <a:r>
              <a:rPr lang="tr-TR" sz="4800" noProof="0"/>
              <a:t>Başlık eklemek için tıklayın</a:t>
            </a:r>
          </a:p>
        </p:txBody>
      </p:sp>
      <p:sp>
        <p:nvSpPr>
          <p:cNvPr id="9" name="Alt Başlık 19">
            <a:extLst>
              <a:ext uri="{FF2B5EF4-FFF2-40B4-BE49-F238E27FC236}">
                <a16:creationId xmlns:a16="http://schemas.microsoft.com/office/drawing/2014/main" id="{E8F46CAD-D4FF-4BBC-937E-CBBD034A1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4570807"/>
            <a:ext cx="4123899" cy="1524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algn="l" rtl="0"/>
            <a:r>
              <a:rPr lang="tr-TR" noProof="0"/>
              <a:t>Alt başlık eklemek için tıklayın</a:t>
            </a:r>
          </a:p>
        </p:txBody>
      </p:sp>
      <p:sp>
        <p:nvSpPr>
          <p:cNvPr id="15" name="Resim Yer Tutucusu 14">
            <a:extLst>
              <a:ext uri="{FF2B5EF4-FFF2-40B4-BE49-F238E27FC236}">
                <a16:creationId xmlns:a16="http://schemas.microsoft.com/office/drawing/2014/main" id="{A2750E7C-D01B-4533-A0B8-2E7EF2B16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0952" y="754711"/>
            <a:ext cx="6099048" cy="5340096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200081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 3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6384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697480"/>
            <a:ext cx="2971800" cy="606026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401568"/>
            <a:ext cx="2971800" cy="2449645"/>
          </a:xfrm>
        </p:spPr>
        <p:txBody>
          <a:bodyPr rtlCol="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1" name="Metin Yer Tutucusu 4">
            <a:extLst>
              <a:ext uri="{FF2B5EF4-FFF2-40B4-BE49-F238E27FC236}">
                <a16:creationId xmlns:a16="http://schemas.microsoft.com/office/drawing/2014/main" id="{D13F3BC3-6D4F-4A91-9397-DEB976DF5B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292" y="2697480"/>
            <a:ext cx="2971800" cy="606026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2" name="İçerik Yer Tutucusu 5">
            <a:extLst>
              <a:ext uri="{FF2B5EF4-FFF2-40B4-BE49-F238E27FC236}">
                <a16:creationId xmlns:a16="http://schemas.microsoft.com/office/drawing/2014/main" id="{A336BAA8-288D-4A65-AF12-E44ED08AF8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2292" y="3401568"/>
            <a:ext cx="2971800" cy="2449645"/>
          </a:xfrm>
        </p:spPr>
        <p:txBody>
          <a:bodyPr rtlCol="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98867" y="2697480"/>
            <a:ext cx="2971800" cy="606026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98867" y="3401568"/>
            <a:ext cx="2971800" cy="2449645"/>
          </a:xfrm>
        </p:spPr>
        <p:txBody>
          <a:bodyPr rtlCol="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1/3/20XX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24272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85388F8-94ED-41CA-A4EE-E0FA1CAC0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5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 useBgFill="1">
        <p:nvSpPr>
          <p:cNvPr id="6" name="Dikdörtgen 5">
            <a:extLst>
              <a:ext uri="{FF2B5EF4-FFF2-40B4-BE49-F238E27FC236}">
                <a16:creationId xmlns:a16="http://schemas.microsoft.com/office/drawing/2014/main" id="{62753702-3230-4BA6-A3F8-5783540B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000" y="758951"/>
            <a:ext cx="10668000" cy="555041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7" name="Başlık 12">
            <a:extLst>
              <a:ext uri="{FF2B5EF4-FFF2-40B4-BE49-F238E27FC236}">
                <a16:creationId xmlns:a16="http://schemas.microsoft.com/office/drawing/2014/main" id="{22B9C48D-0714-4941-A2BB-36340F69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4" name="Resim Yer Tutucusu 13">
            <a:extLst>
              <a:ext uri="{FF2B5EF4-FFF2-40B4-BE49-F238E27FC236}">
                <a16:creationId xmlns:a16="http://schemas.microsoft.com/office/drawing/2014/main" id="{3A478133-AD69-45A3-8FE5-EBD28FD2FA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58952"/>
            <a:ext cx="1947672" cy="2670048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6" name="Resim Yer Tutucusu 13">
            <a:extLst>
              <a:ext uri="{FF2B5EF4-FFF2-40B4-BE49-F238E27FC236}">
                <a16:creationId xmlns:a16="http://schemas.microsoft.com/office/drawing/2014/main" id="{F2E72FA7-6D23-4F38-9A7B-A0EB41E534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" y="3424237"/>
            <a:ext cx="1947672" cy="2679192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5" name="Resim Yer Tutucusu 13">
            <a:extLst>
              <a:ext uri="{FF2B5EF4-FFF2-40B4-BE49-F238E27FC236}">
                <a16:creationId xmlns:a16="http://schemas.microsoft.com/office/drawing/2014/main" id="{27DAE17D-48FA-4EE7-9630-D657273438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06624" y="758952"/>
            <a:ext cx="1947672" cy="2670048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7" name="Resim Yer Tutucusu 13">
            <a:extLst>
              <a:ext uri="{FF2B5EF4-FFF2-40B4-BE49-F238E27FC236}">
                <a16:creationId xmlns:a16="http://schemas.microsoft.com/office/drawing/2014/main" id="{093DB7BE-4947-4B5D-B8E4-59505E49A0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6624" y="3424237"/>
            <a:ext cx="1947672" cy="2679192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2" name="İçerik Yer Tutucusu 13">
            <a:extLst>
              <a:ext uri="{FF2B5EF4-FFF2-40B4-BE49-F238E27FC236}">
                <a16:creationId xmlns:a16="http://schemas.microsoft.com/office/drawing/2014/main" id="{D0C77CEA-908E-4A02-B347-F376CEC25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3128826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/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1/3/20XX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30131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n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Dikdörtgen 11">
            <a:extLst>
              <a:ext uri="{FF2B5EF4-FFF2-40B4-BE49-F238E27FC236}">
                <a16:creationId xmlns:a16="http://schemas.microsoft.com/office/drawing/2014/main" id="{A53A25B7-A924-4C03-8022-000A9EA88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4E3A68D8-CB71-4A41-B029-626BD6912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rgbClr val="FCEA37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 useBgFill="1">
        <p:nvSpPr>
          <p:cNvPr id="14" name="Serbest Biçim: Şekil 13">
            <a:extLst>
              <a:ext uri="{FF2B5EF4-FFF2-40B4-BE49-F238E27FC236}">
                <a16:creationId xmlns:a16="http://schemas.microsoft.com/office/drawing/2014/main" id="{9ECFC55D-2CEE-47A4-9ACA-D6C78D236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-9523"/>
            <a:ext cx="11430001" cy="6105523"/>
          </a:xfrm>
          <a:custGeom>
            <a:avLst/>
            <a:gdLst>
              <a:gd name="connsiteX0" fmla="*/ 0 w 11430001"/>
              <a:gd name="connsiteY0" fmla="*/ 0 h 6105523"/>
              <a:gd name="connsiteX1" fmla="*/ 7874003 w 11430001"/>
              <a:gd name="connsiteY1" fmla="*/ 0 h 6105523"/>
              <a:gd name="connsiteX2" fmla="*/ 7874003 w 11430001"/>
              <a:gd name="connsiteY2" fmla="*/ 771522 h 6105523"/>
              <a:gd name="connsiteX3" fmla="*/ 11430001 w 11430001"/>
              <a:gd name="connsiteY3" fmla="*/ 771522 h 6105523"/>
              <a:gd name="connsiteX4" fmla="*/ 11430001 w 11430001"/>
              <a:gd name="connsiteY4" fmla="*/ 6105523 h 6105523"/>
              <a:gd name="connsiteX5" fmla="*/ 7874003 w 11430001"/>
              <a:gd name="connsiteY5" fmla="*/ 6105523 h 6105523"/>
              <a:gd name="connsiteX6" fmla="*/ 5334002 w 11430001"/>
              <a:gd name="connsiteY6" fmla="*/ 6105523 h 6105523"/>
              <a:gd name="connsiteX7" fmla="*/ 0 w 11430001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05523">
                <a:moveTo>
                  <a:pt x="0" y="0"/>
                </a:moveTo>
                <a:lnTo>
                  <a:pt x="7874003" y="0"/>
                </a:lnTo>
                <a:lnTo>
                  <a:pt x="7874003" y="771522"/>
                </a:lnTo>
                <a:lnTo>
                  <a:pt x="11430001" y="771522"/>
                </a:lnTo>
                <a:lnTo>
                  <a:pt x="11430001" y="6105523"/>
                </a:lnTo>
                <a:lnTo>
                  <a:pt x="7874003" y="6105523"/>
                </a:lnTo>
                <a:lnTo>
                  <a:pt x="5334002" y="6105523"/>
                </a:lnTo>
                <a:lnTo>
                  <a:pt x="0" y="6105523"/>
                </a:lnTo>
                <a:close/>
              </a:path>
            </a:pathLst>
          </a:custGeom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/>
          </a:p>
        </p:txBody>
      </p:sp>
      <p:sp>
        <p:nvSpPr>
          <p:cNvPr id="15" name="Başlık 5">
            <a:extLst>
              <a:ext uri="{FF2B5EF4-FFF2-40B4-BE49-F238E27FC236}">
                <a16:creationId xmlns:a16="http://schemas.microsoft.com/office/drawing/2014/main" id="{00406F9C-B330-46B3-A03C-15F85CD7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22282"/>
            <a:ext cx="5012266" cy="2273710"/>
          </a:xfrm>
        </p:spPr>
        <p:txBody>
          <a:bodyPr rtlCol="0" anchor="t"/>
          <a:lstStyle>
            <a:lvl1pPr>
              <a:defRPr sz="4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21" name="Resim Yer Tutucusu 20">
            <a:extLst>
              <a:ext uri="{FF2B5EF4-FFF2-40B4-BE49-F238E27FC236}">
                <a16:creationId xmlns:a16="http://schemas.microsoft.com/office/drawing/2014/main" id="{34FC9061-555D-4FE2-ABE9-07A195BC0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61988"/>
            <a:ext cx="3566160" cy="266090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2" name="Resim Yer Tutucusu 20">
            <a:extLst>
              <a:ext uri="{FF2B5EF4-FFF2-40B4-BE49-F238E27FC236}">
                <a16:creationId xmlns:a16="http://schemas.microsoft.com/office/drawing/2014/main" id="{7C8788B5-2964-4199-A168-84BDEBE3E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4632" y="761980"/>
            <a:ext cx="3566160" cy="266090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3" name="Resim Yer Tutucusu 20">
            <a:extLst>
              <a:ext uri="{FF2B5EF4-FFF2-40B4-BE49-F238E27FC236}">
                <a16:creationId xmlns:a16="http://schemas.microsoft.com/office/drawing/2014/main" id="{D4B5D4A5-C34C-4703-AFB6-DA982B6FF8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59598" y="761980"/>
            <a:ext cx="3566160" cy="266090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9" name="İçerik Yer Tutucusu 1">
            <a:extLst>
              <a:ext uri="{FF2B5EF4-FFF2-40B4-BE49-F238E27FC236}">
                <a16:creationId xmlns:a16="http://schemas.microsoft.com/office/drawing/2014/main" id="{8CA9663F-19C9-4799-8B97-333815BF6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3822282"/>
            <a:ext cx="4607484" cy="2273710"/>
          </a:xfrm>
        </p:spPr>
        <p:txBody>
          <a:bodyPr rtlCol="0" anchor="t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1/3/20XX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1337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ünd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Dikdörtgen 4">
            <a:extLst>
              <a:ext uri="{FF2B5EF4-FFF2-40B4-BE49-F238E27FC236}">
                <a16:creationId xmlns:a16="http://schemas.microsoft.com/office/drawing/2014/main" id="{FAC5ABB9-3EAC-446C-B128-CFDB09B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70DED2D7-7BC9-473D-8241-8289B5821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 useBgFill="1">
        <p:nvSpPr>
          <p:cNvPr id="7" name="Dikdörtgen 6">
            <a:extLst>
              <a:ext uri="{FF2B5EF4-FFF2-40B4-BE49-F238E27FC236}">
                <a16:creationId xmlns:a16="http://schemas.microsoft.com/office/drawing/2014/main" id="{19C2616F-4436-4A60-BB08-54EC762C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8" name="Başlık 12">
            <a:extLst>
              <a:ext uri="{FF2B5EF4-FFF2-40B4-BE49-F238E27FC236}">
                <a16:creationId xmlns:a16="http://schemas.microsoft.com/office/drawing/2014/main" id="{D6F9523F-1BD5-4832-8B13-FA0BE3E6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40" y="1517652"/>
            <a:ext cx="5998059" cy="1344613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7" name="Resim Yer Tutucusu 16">
            <a:extLst>
              <a:ext uri="{FF2B5EF4-FFF2-40B4-BE49-F238E27FC236}">
                <a16:creationId xmlns:a16="http://schemas.microsoft.com/office/drawing/2014/main" id="{FA83160D-9929-4C5C-B741-192DF7639B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293" y="1517652"/>
            <a:ext cx="1947672" cy="229514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8" name="Resim Yer Tutucusu 16">
            <a:extLst>
              <a:ext uri="{FF2B5EF4-FFF2-40B4-BE49-F238E27FC236}">
                <a16:creationId xmlns:a16="http://schemas.microsoft.com/office/drawing/2014/main" id="{D97EB8C6-CD91-4F0C-A719-5079DB8D32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15768" y="1517904"/>
            <a:ext cx="1947672" cy="229514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0" name="Resim Yer Tutucusu 19">
            <a:extLst>
              <a:ext uri="{FF2B5EF4-FFF2-40B4-BE49-F238E27FC236}">
                <a16:creationId xmlns:a16="http://schemas.microsoft.com/office/drawing/2014/main" id="{A7347AC5-7F3A-4E62-AE18-744B6A756E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096" y="3800858"/>
            <a:ext cx="3895344" cy="229514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2" name="İçerik Yer Tutucusu 13">
            <a:extLst>
              <a:ext uri="{FF2B5EF4-FFF2-40B4-BE49-F238E27FC236}">
                <a16:creationId xmlns:a16="http://schemas.microsoft.com/office/drawing/2014/main" id="{CC904223-D55A-40A9-AA1D-5687C89BE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40" y="2970215"/>
            <a:ext cx="5998059" cy="312578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1/3/20XX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0897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i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Dikdörtgen 9">
            <a:extLst>
              <a:ext uri="{FF2B5EF4-FFF2-40B4-BE49-F238E27FC236}">
                <a16:creationId xmlns:a16="http://schemas.microsoft.com/office/drawing/2014/main" id="{924A1CC7-4419-4A64-9DC9-AE157407A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8A2F8EC6-DD66-475C-B129-22B374F49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 useBgFill="1">
        <p:nvSpPr>
          <p:cNvPr id="12" name="Serbest Biçim: Şekil 11">
            <a:extLst>
              <a:ext uri="{FF2B5EF4-FFF2-40B4-BE49-F238E27FC236}">
                <a16:creationId xmlns:a16="http://schemas.microsoft.com/office/drawing/2014/main" id="{86FA963F-8B94-469B-B1A5-890D9134F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/>
          </a:p>
        </p:txBody>
      </p:sp>
      <p:sp>
        <p:nvSpPr>
          <p:cNvPr id="13" name="Başlık 5">
            <a:extLst>
              <a:ext uri="{FF2B5EF4-FFF2-40B4-BE49-F238E27FC236}">
                <a16:creationId xmlns:a16="http://schemas.microsoft.com/office/drawing/2014/main" id="{4CD44A43-6E39-4FE6-87BB-C65CE8FC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17650"/>
            <a:ext cx="4565650" cy="1344613"/>
          </a:xfrm>
        </p:spPr>
        <p:txBody>
          <a:bodyPr rtlCol="0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8" name="Resim Yer Tutucusu 17">
            <a:extLst>
              <a:ext uri="{FF2B5EF4-FFF2-40B4-BE49-F238E27FC236}">
                <a16:creationId xmlns:a16="http://schemas.microsoft.com/office/drawing/2014/main" id="{5229EB0D-B986-4E26-BDF3-305AE3233E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883487"/>
            <a:ext cx="4562856" cy="2441448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9" name="Resim Yer Tutucusu 17">
            <a:extLst>
              <a:ext uri="{FF2B5EF4-FFF2-40B4-BE49-F238E27FC236}">
                <a16:creationId xmlns:a16="http://schemas.microsoft.com/office/drawing/2014/main" id="{37E21EC2-9A85-4522-B6AD-3FF227CACD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" y="3593592"/>
            <a:ext cx="4562856" cy="2441448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6" name="İçerik Yer Tutucusu 1">
            <a:extLst>
              <a:ext uri="{FF2B5EF4-FFF2-40B4-BE49-F238E27FC236}">
                <a16:creationId xmlns:a16="http://schemas.microsoft.com/office/drawing/2014/main" id="{9F9D0834-E38A-4C71-95D5-A8A2B973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970213"/>
            <a:ext cx="4565651" cy="312578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1/3/20XX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19883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rbest Biçim: Şekil 7">
            <a:extLst>
              <a:ext uri="{FF2B5EF4-FFF2-40B4-BE49-F238E27FC236}">
                <a16:creationId xmlns:a16="http://schemas.microsoft.com/office/drawing/2014/main" id="{1D03AAFC-F6FA-4A24-BE1D-34AE6AD64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/>
          </a:p>
        </p:txBody>
      </p:sp>
      <p:sp>
        <p:nvSpPr>
          <p:cNvPr id="12" name="Resim Yer Tutucusu 11">
            <a:extLst>
              <a:ext uri="{FF2B5EF4-FFF2-40B4-BE49-F238E27FC236}">
                <a16:creationId xmlns:a16="http://schemas.microsoft.com/office/drawing/2014/main" id="{82190B39-D040-425A-9AD6-58A7533FEA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" y="756284"/>
            <a:ext cx="10698480" cy="534924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5" name="Başlık 16">
            <a:extLst>
              <a:ext uri="{FF2B5EF4-FFF2-40B4-BE49-F238E27FC236}">
                <a16:creationId xmlns:a16="http://schemas.microsoft.com/office/drawing/2014/main" id="{8950CCE3-163E-46A1-B489-395F3F75F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3488" y="1517904"/>
            <a:ext cx="3749040" cy="2796945"/>
          </a:xfrm>
        </p:spPr>
        <p:txBody>
          <a:bodyPr rtlCol="0" anchor="ctr">
            <a:normAutofit/>
          </a:bodyPr>
          <a:lstStyle>
            <a:lvl1pPr>
              <a:defRPr sz="6000"/>
            </a:lvl1pPr>
          </a:lstStyle>
          <a:p>
            <a:pPr algn="l"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6" name="Alt Başlık 17">
            <a:extLst>
              <a:ext uri="{FF2B5EF4-FFF2-40B4-BE49-F238E27FC236}">
                <a16:creationId xmlns:a16="http://schemas.microsoft.com/office/drawing/2014/main" id="{81E38157-454C-44D5-8D2B-A220A53D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3488" y="4479368"/>
            <a:ext cx="3666744" cy="161663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algn="l" rtl="0"/>
            <a:r>
              <a:rPr lang="tr-TR" noProof="0"/>
              <a:t>Asıl alt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73054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fik Tablo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1/3/20XX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35251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58EDA639-2F5C-4255-BE42-C41A5ABBC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67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/>
          </a:p>
        </p:txBody>
      </p:sp>
      <p:sp useBgFill="1">
        <p:nvSpPr>
          <p:cNvPr id="6" name="Dikdörtgen 5">
            <a:extLst>
              <a:ext uri="{FF2B5EF4-FFF2-40B4-BE49-F238E27FC236}">
                <a16:creationId xmlns:a16="http://schemas.microsoft.com/office/drawing/2014/main" id="{E96D6DC8-1218-45DD-BCD3-DF21DFA5B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000" y="766762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2" name="Resim Yer Tutucusu 11">
            <a:extLst>
              <a:ext uri="{FF2B5EF4-FFF2-40B4-BE49-F238E27FC236}">
                <a16:creationId xmlns:a16="http://schemas.microsoft.com/office/drawing/2014/main" id="{8A58F504-65F1-4BFD-A987-54F78AD52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49808"/>
            <a:ext cx="10744200" cy="53949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3" name="Başlık 16">
            <a:extLst>
              <a:ext uri="{FF2B5EF4-FFF2-40B4-BE49-F238E27FC236}">
                <a16:creationId xmlns:a16="http://schemas.microsoft.com/office/drawing/2014/main" id="{0B9261BF-90C7-41A0-8711-97168C747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112" y="1517904"/>
            <a:ext cx="4480560" cy="2796945"/>
          </a:xfr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algn="l"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4" name="Alt Başlık 17">
            <a:extLst>
              <a:ext uri="{FF2B5EF4-FFF2-40B4-BE49-F238E27FC236}">
                <a16:creationId xmlns:a16="http://schemas.microsoft.com/office/drawing/2014/main" id="{305C0D07-994F-4143-B88E-32EED69E7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1112" y="4425696"/>
            <a:ext cx="4059936" cy="1189912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algn="l"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2" name="Tarih Yer Tutucusu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1/3/20XX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B1E4CB7-CB13-4810-BF18-BE31AFC64F93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82252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29" name="Resim Yer Tutucusu 28">
            <a:extLst>
              <a:ext uri="{FF2B5EF4-FFF2-40B4-BE49-F238E27FC236}">
                <a16:creationId xmlns:a16="http://schemas.microsoft.com/office/drawing/2014/main" id="{26E6BD11-82A7-4729-AD05-B0676F9B1F5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04950" y="2861595"/>
            <a:ext cx="1828800" cy="1993392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id="{6E08135B-D6D5-401C-B151-CDCB20550F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8760" y="4855464"/>
            <a:ext cx="1828800" cy="594360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2000" b="1">
                <a:latin typeface="Arial Black" panose="020B0A04020102020204" pitchFamily="34" charset="0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21" name="Metin Yer Tutucusu 20">
            <a:extLst>
              <a:ext uri="{FF2B5EF4-FFF2-40B4-BE49-F238E27FC236}">
                <a16:creationId xmlns:a16="http://schemas.microsoft.com/office/drawing/2014/main" id="{FA587696-63FF-4232-8879-488DFE1C31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4950" y="5468112"/>
            <a:ext cx="1828800" cy="5943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30" name="Resim Yer Tutucusu 28">
            <a:extLst>
              <a:ext uri="{FF2B5EF4-FFF2-40B4-BE49-F238E27FC236}">
                <a16:creationId xmlns:a16="http://schemas.microsoft.com/office/drawing/2014/main" id="{96507A97-E180-468F-B641-141DBA7386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53511" y="2861595"/>
            <a:ext cx="1828800" cy="1993392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2" name="Metin Yer Tutucusu 18">
            <a:extLst>
              <a:ext uri="{FF2B5EF4-FFF2-40B4-BE49-F238E27FC236}">
                <a16:creationId xmlns:a16="http://schemas.microsoft.com/office/drawing/2014/main" id="{49BB8F01-AE51-4455-BE0F-8972415A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2757" y="4854889"/>
            <a:ext cx="1828800" cy="594360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2000" b="1">
                <a:latin typeface="Arial Black" panose="020B0A04020102020204" pitchFamily="34" charset="0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23" name="Metin Yer Tutucusu 20">
            <a:extLst>
              <a:ext uri="{FF2B5EF4-FFF2-40B4-BE49-F238E27FC236}">
                <a16:creationId xmlns:a16="http://schemas.microsoft.com/office/drawing/2014/main" id="{759D2442-D209-4F87-9F2C-19D73A2412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2757" y="5462491"/>
            <a:ext cx="1828800" cy="5943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31" name="Resim Yer Tutucusu 28">
            <a:extLst>
              <a:ext uri="{FF2B5EF4-FFF2-40B4-BE49-F238E27FC236}">
                <a16:creationId xmlns:a16="http://schemas.microsoft.com/office/drawing/2014/main" id="{A850442C-9915-406C-83D9-8EBE8AD3C2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91656" y="2861595"/>
            <a:ext cx="1828800" cy="1993392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4" name="Metin Yer Tutucusu 18">
            <a:extLst>
              <a:ext uri="{FF2B5EF4-FFF2-40B4-BE49-F238E27FC236}">
                <a16:creationId xmlns:a16="http://schemas.microsoft.com/office/drawing/2014/main" id="{A596F3D1-5D97-4111-B3D6-FE37290A6B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1656" y="4855464"/>
            <a:ext cx="1828800" cy="594360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2000" b="1">
                <a:latin typeface="Arial Black" panose="020B0A04020102020204" pitchFamily="34" charset="0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25" name="Metin Yer Tutucusu 20">
            <a:extLst>
              <a:ext uri="{FF2B5EF4-FFF2-40B4-BE49-F238E27FC236}">
                <a16:creationId xmlns:a16="http://schemas.microsoft.com/office/drawing/2014/main" id="{2D25C272-C21E-4078-818F-B12E10F182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1656" y="5468112"/>
            <a:ext cx="1828800" cy="5943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32" name="Resim Yer Tutucusu 28">
            <a:extLst>
              <a:ext uri="{FF2B5EF4-FFF2-40B4-BE49-F238E27FC236}">
                <a16:creationId xmlns:a16="http://schemas.microsoft.com/office/drawing/2014/main" id="{05393806-4E48-45A2-8BD7-0BA36566F3C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33104" y="2862072"/>
            <a:ext cx="1828800" cy="1993392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6" name="Metin Yer Tutucusu 18">
            <a:extLst>
              <a:ext uri="{FF2B5EF4-FFF2-40B4-BE49-F238E27FC236}">
                <a16:creationId xmlns:a16="http://schemas.microsoft.com/office/drawing/2014/main" id="{DD19656C-C87E-4938-A66D-D6836DBC65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5653" y="4855651"/>
            <a:ext cx="1828800" cy="594360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2000" b="1">
                <a:latin typeface="Arial Black" panose="020B0A04020102020204" pitchFamily="34" charset="0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27" name="Metin Yer Tutucusu 20">
            <a:extLst>
              <a:ext uri="{FF2B5EF4-FFF2-40B4-BE49-F238E27FC236}">
                <a16:creationId xmlns:a16="http://schemas.microsoft.com/office/drawing/2014/main" id="{DF55E1E1-7FB8-465C-B720-E39D43FFEC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5653" y="5468299"/>
            <a:ext cx="1828800" cy="5943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1/3/20XX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398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man Çizelg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B0FFFD15-4D1A-45CA-9374-373A700D36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81225"/>
            <a:ext cx="10515600" cy="3876675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1/3/20XX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31837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çerik 2 sütunu (karşılaştırma slaydı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7146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696718"/>
            <a:ext cx="4334256" cy="606026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397337"/>
            <a:ext cx="4334256" cy="2449645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696718"/>
            <a:ext cx="4334256" cy="606026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397337"/>
            <a:ext cx="4334256" cy="2449645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1/3/20XX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1E4CB7-CB13-4810-BF18-BE31AFC64F9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80283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 rtl="0"/>
            <a:r>
              <a:rPr lang="tr-TR" noProof="0"/>
              <a:t>1/3/20XX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sz="1000" noProof="0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pPr rtl="0"/>
            <a:fld id="{CB1E4CB7-CB13-4810-BF18-BE31AFC64F93}" type="slidenum">
              <a:rPr lang="tr-TR" noProof="0" smtClean="0"/>
              <a:pPr/>
              <a:t>‹#›</a:t>
            </a:fld>
            <a:endParaRPr lang="tr-TR" sz="1000" noProof="0"/>
          </a:p>
        </p:txBody>
      </p:sp>
      <p:sp>
        <p:nvSpPr>
          <p:cNvPr id="8" name="Serbest Biçim: Şekil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29044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5" r:id="rId3"/>
    <p:sldLayoutId id="2147483663" r:id="rId4"/>
    <p:sldLayoutId id="2147483650" r:id="rId5"/>
    <p:sldLayoutId id="2147483664" r:id="rId6"/>
    <p:sldLayoutId id="2147483669" r:id="rId7"/>
    <p:sldLayoutId id="2147483654" r:id="rId8"/>
    <p:sldLayoutId id="2147483653" r:id="rId9"/>
    <p:sldLayoutId id="2147483670" r:id="rId10"/>
    <p:sldLayoutId id="2147483662" r:id="rId11"/>
    <p:sldLayoutId id="2147483666" r:id="rId12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aşlık 18">
            <a:extLst>
              <a:ext uri="{FF2B5EF4-FFF2-40B4-BE49-F238E27FC236}">
                <a16:creationId xmlns:a16="http://schemas.microsoft.com/office/drawing/2014/main" id="{C60B4E40-ED59-4DFA-97D2-04570E28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006" y="763193"/>
            <a:ext cx="4607511" cy="1296426"/>
          </a:xfrm>
        </p:spPr>
        <p:txBody>
          <a:bodyPr rtlCol="0" anchor="ctr">
            <a:normAutofit fontScale="90000"/>
          </a:bodyPr>
          <a:lstStyle/>
          <a:p>
            <a:pPr rtl="0"/>
            <a:br>
              <a:rPr lang="tr-TR" dirty="0">
                <a:solidFill>
                  <a:schemeClr val="accent5">
                    <a:lumMod val="75000"/>
                  </a:schemeClr>
                </a:solidFill>
                <a:latin typeface="Amasis MT Pro Black" panose="020B0604020202020204" pitchFamily="18" charset="-94"/>
                <a:cs typeface="Biome" panose="020B0502040204020203" pitchFamily="34" charset="0"/>
              </a:rPr>
            </a:br>
            <a:r>
              <a:rPr lang="tr-TR" sz="6000" b="1" i="1" u="sng" dirty="0">
                <a:solidFill>
                  <a:srgbClr val="00B0F0"/>
                </a:solidFill>
                <a:latin typeface="Amasis MT Pro Black" panose="020B0604020202020204" pitchFamily="18" charset="-94"/>
                <a:cs typeface="Biome" panose="020B0502040204020203" pitchFamily="34" charset="0"/>
              </a:rPr>
              <a:t>B2B STORE</a:t>
            </a:r>
            <a:br>
              <a:rPr lang="tr-TR" dirty="0">
                <a:solidFill>
                  <a:schemeClr val="accent5">
                    <a:lumMod val="75000"/>
                  </a:schemeClr>
                </a:solidFill>
                <a:latin typeface="Amasis MT Pro Black" panose="020B0604020202020204" pitchFamily="18" charset="-94"/>
                <a:cs typeface="Biome" panose="020B0502040204020203" pitchFamily="34" charset="0"/>
              </a:rPr>
            </a:br>
            <a:endParaRPr lang="tr-TR" dirty="0">
              <a:solidFill>
                <a:schemeClr val="accent5">
                  <a:lumMod val="75000"/>
                </a:schemeClr>
              </a:solidFill>
              <a:latin typeface="Amasis MT Pro Black" panose="020B0604020202020204" pitchFamily="18" charset="-94"/>
              <a:cs typeface="Biome" panose="020B0502040204020203" pitchFamily="34" charset="0"/>
            </a:endParaRPr>
          </a:p>
        </p:txBody>
      </p:sp>
      <p:sp>
        <p:nvSpPr>
          <p:cNvPr id="20" name="Alt Başlık 19">
            <a:extLst>
              <a:ext uri="{FF2B5EF4-FFF2-40B4-BE49-F238E27FC236}">
                <a16:creationId xmlns:a16="http://schemas.microsoft.com/office/drawing/2014/main" id="{35E6FB68-BA70-4F6F-9874-1F349422D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811" y="2311764"/>
            <a:ext cx="4123899" cy="1143869"/>
          </a:xfrm>
        </p:spPr>
        <p:txBody>
          <a:bodyPr rtlCol="0">
            <a:normAutofit/>
          </a:bodyPr>
          <a:lstStyle/>
          <a:p>
            <a:pPr rtl="0"/>
            <a:r>
              <a:rPr lang="tr-TR" sz="32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Kübra Güneş -1191602648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4AEB7C-FEF0-29D3-48DC-DCEF4DD29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42" y="763193"/>
            <a:ext cx="6133896" cy="4722663"/>
          </a:xfrm>
          <a:prstGeom prst="rect">
            <a:avLst/>
          </a:prstGeom>
        </p:spPr>
      </p:pic>
      <p:sp>
        <p:nvSpPr>
          <p:cNvPr id="6" name="Alt Başlık 19">
            <a:extLst>
              <a:ext uri="{FF2B5EF4-FFF2-40B4-BE49-F238E27FC236}">
                <a16:creationId xmlns:a16="http://schemas.microsoft.com/office/drawing/2014/main" id="{5AA17B6E-BF6B-8EA4-6F99-D4FCDFB208A8}"/>
              </a:ext>
            </a:extLst>
          </p:cNvPr>
          <p:cNvSpPr txBox="1">
            <a:spLocks/>
          </p:cNvSpPr>
          <p:nvPr/>
        </p:nvSpPr>
        <p:spPr>
          <a:xfrm>
            <a:off x="508134" y="3864202"/>
            <a:ext cx="4123899" cy="186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0080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8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86968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600" b="1" i="1" dirty="0">
                <a:solidFill>
                  <a:srgbClr val="FFC000"/>
                </a:solidFill>
                <a:latin typeface="Arial Rounded MT Bold" panose="020F0704030504030204" pitchFamily="34" charset="0"/>
              </a:rPr>
              <a:t>Business </a:t>
            </a:r>
            <a:r>
              <a:rPr lang="tr-TR" sz="3600" b="1" i="1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to</a:t>
            </a:r>
            <a:r>
              <a:rPr lang="tr-TR" sz="3600" b="1" i="1" dirty="0">
                <a:solidFill>
                  <a:srgbClr val="FFC000"/>
                </a:solidFill>
                <a:latin typeface="Arial Rounded MT Bold" panose="020F0704030504030204" pitchFamily="34" charset="0"/>
              </a:rPr>
              <a:t> Business (B2B) Sipariş</a:t>
            </a:r>
          </a:p>
        </p:txBody>
      </p:sp>
    </p:spTree>
    <p:extLst>
      <p:ext uri="{BB962C8B-B14F-4D97-AF65-F5344CB8AC3E}">
        <p14:creationId xmlns:p14="http://schemas.microsoft.com/office/powerpoint/2010/main" val="901401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835" y="1409919"/>
            <a:ext cx="4113320" cy="1208993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br>
              <a:rPr lang="tr-TR" dirty="0">
                <a:solidFill>
                  <a:schemeClr val="accent5">
                    <a:lumMod val="75000"/>
                  </a:schemeClr>
                </a:solidFill>
              </a:rPr>
            </a:b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834" y="2819472"/>
            <a:ext cx="4565651" cy="3208466"/>
          </a:xfrm>
        </p:spPr>
        <p:txBody>
          <a:bodyPr rtlCol="0">
            <a:normAutofit/>
          </a:bodyPr>
          <a:lstStyle/>
          <a:p>
            <a:pPr rtl="0"/>
            <a:r>
              <a:rPr lang="tr-TR" b="1" i="1" u="sng" dirty="0">
                <a:solidFill>
                  <a:srgbClr val="FF0000"/>
                </a:solidFill>
              </a:rPr>
              <a:t>Product </a:t>
            </a:r>
            <a:r>
              <a:rPr lang="tr-TR" b="1" i="1" u="sng" dirty="0" err="1">
                <a:solidFill>
                  <a:srgbClr val="FF0000"/>
                </a:solidFill>
              </a:rPr>
              <a:t>List</a:t>
            </a:r>
            <a:r>
              <a:rPr lang="tr-TR" b="1" i="1" u="sng" dirty="0">
                <a:solidFill>
                  <a:srgbClr val="FF0000"/>
                </a:solidFill>
              </a:rPr>
              <a:t> Component: </a:t>
            </a:r>
            <a:endParaRPr lang="tr-TR" dirty="0"/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Yetkili kullanıcının sistemdeki ürünleri görüntülemesini ve silebilmesini sağlayan kodların bulunduğu </a:t>
            </a:r>
            <a:r>
              <a:rPr lang="tr-TR" b="1" dirty="0" err="1">
                <a:solidFill>
                  <a:srgbClr val="FFC000"/>
                </a:solidFill>
              </a:rPr>
              <a:t>component</a:t>
            </a:r>
            <a:r>
              <a:rPr lang="tr-TR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10</a:t>
            </a:fld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2356DBC-A150-37C6-2387-98DD7C86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37" y="1063690"/>
            <a:ext cx="3258301" cy="51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6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1309830"/>
            <a:ext cx="4024546" cy="1159170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759613"/>
            <a:ext cx="4397409" cy="329093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tr-TR" sz="2800" b="1" i="1" u="sng" dirty="0" err="1">
                <a:solidFill>
                  <a:srgbClr val="FF0000"/>
                </a:solidFill>
              </a:rPr>
              <a:t>Customer</a:t>
            </a:r>
            <a:r>
              <a:rPr lang="tr-TR" sz="2800" b="1" i="1" u="sng" dirty="0">
                <a:solidFill>
                  <a:srgbClr val="FF0000"/>
                </a:solidFill>
              </a:rPr>
              <a:t> Product </a:t>
            </a:r>
            <a:r>
              <a:rPr lang="tr-TR" sz="2800" b="1" i="1" u="sng" dirty="0" err="1">
                <a:solidFill>
                  <a:srgbClr val="FF0000"/>
                </a:solidFill>
              </a:rPr>
              <a:t>List</a:t>
            </a:r>
            <a:r>
              <a:rPr lang="tr-TR" sz="2800" b="1" i="1" u="sng" dirty="0">
                <a:solidFill>
                  <a:srgbClr val="FF0000"/>
                </a:solidFill>
              </a:rPr>
              <a:t> Component: </a:t>
            </a:r>
            <a:endParaRPr lang="tr-TR" dirty="0"/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Giriş yapmayan ve </a:t>
            </a:r>
            <a:r>
              <a:rPr lang="tr-TR" b="1" dirty="0" err="1">
                <a:solidFill>
                  <a:srgbClr val="FFC000"/>
                </a:solidFill>
              </a:rPr>
              <a:t>admin</a:t>
            </a:r>
            <a:r>
              <a:rPr lang="tr-TR" b="1" dirty="0">
                <a:solidFill>
                  <a:srgbClr val="FFC000"/>
                </a:solidFill>
              </a:rPr>
              <a:t> yetkisi olmayan kullanıcıların ürünleri görmesini sağlayan kodların bulunduğu </a:t>
            </a:r>
            <a:r>
              <a:rPr lang="tr-TR" b="1" dirty="0" err="1">
                <a:solidFill>
                  <a:srgbClr val="FFC000"/>
                </a:solidFill>
              </a:rPr>
              <a:t>component</a:t>
            </a:r>
            <a:r>
              <a:rPr lang="tr-TR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11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FECFAE5-A582-DB6A-FFD8-7B234375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9" y="881743"/>
            <a:ext cx="3657769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9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33323"/>
            <a:ext cx="3997912" cy="118873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946053"/>
            <a:ext cx="4565651" cy="2788921"/>
          </a:xfrm>
        </p:spPr>
        <p:txBody>
          <a:bodyPr rtlCol="0">
            <a:normAutofit/>
          </a:bodyPr>
          <a:lstStyle/>
          <a:p>
            <a:pPr rtl="0"/>
            <a:r>
              <a:rPr lang="tr-TR" sz="2800" b="1" i="1" u="sng" dirty="0" err="1">
                <a:solidFill>
                  <a:srgbClr val="FF0000"/>
                </a:solidFill>
              </a:rPr>
              <a:t>Category</a:t>
            </a:r>
            <a:r>
              <a:rPr lang="tr-TR" sz="2800" b="1" i="1" u="sng" dirty="0">
                <a:solidFill>
                  <a:srgbClr val="FF0000"/>
                </a:solidFill>
              </a:rPr>
              <a:t> Product </a:t>
            </a:r>
            <a:r>
              <a:rPr lang="tr-TR" sz="2800" b="1" i="1" u="sng" dirty="0" err="1">
                <a:solidFill>
                  <a:srgbClr val="FF0000"/>
                </a:solidFill>
              </a:rPr>
              <a:t>List</a:t>
            </a:r>
            <a:r>
              <a:rPr lang="tr-TR" sz="2800" b="1" i="1" u="sng" dirty="0">
                <a:solidFill>
                  <a:srgbClr val="FF0000"/>
                </a:solidFill>
              </a:rPr>
              <a:t> Component: </a:t>
            </a:r>
            <a:endParaRPr lang="tr-TR" dirty="0"/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Ürünlerin kategorize bir şekilde sunulmasını sağlayan kodların bulunduğu </a:t>
            </a:r>
            <a:r>
              <a:rPr lang="tr-TR" b="1" dirty="0" err="1">
                <a:solidFill>
                  <a:srgbClr val="FFC000"/>
                </a:solidFill>
              </a:rPr>
              <a:t>component</a:t>
            </a:r>
            <a:r>
              <a:rPr lang="tr-TR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12</a:t>
            </a:fld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8DCE603-A599-923C-DF0B-A74C2CBD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72" y="853751"/>
            <a:ext cx="3646311" cy="51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6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493787"/>
            <a:ext cx="4006789" cy="1249413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br>
              <a:rPr lang="tr-TR" dirty="0">
                <a:solidFill>
                  <a:schemeClr val="accent5">
                    <a:lumMod val="75000"/>
                  </a:schemeClr>
                </a:solidFill>
              </a:rPr>
            </a:b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546" y="2958316"/>
            <a:ext cx="4565651" cy="3125787"/>
          </a:xfrm>
        </p:spPr>
        <p:txBody>
          <a:bodyPr rtlCol="0">
            <a:normAutofit/>
          </a:bodyPr>
          <a:lstStyle/>
          <a:p>
            <a:pPr rtl="0"/>
            <a:r>
              <a:rPr lang="tr-TR" b="1" i="1" u="sng" dirty="0">
                <a:solidFill>
                  <a:srgbClr val="FF0000"/>
                </a:solidFill>
              </a:rPr>
              <a:t>Product Form Component: </a:t>
            </a:r>
            <a:endParaRPr lang="tr-TR" dirty="0"/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Yetkili kullanıcının sisteme yeni ürünleri eklemesini sağlayan kodların bulunduğu </a:t>
            </a:r>
            <a:r>
              <a:rPr lang="tr-TR" b="1" dirty="0" err="1">
                <a:solidFill>
                  <a:srgbClr val="FFC000"/>
                </a:solidFill>
              </a:rPr>
              <a:t>component</a:t>
            </a:r>
            <a:r>
              <a:rPr lang="tr-TR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13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2CE6F3F-5DB8-1163-3E50-5DC59F0F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00" y="303213"/>
            <a:ext cx="3105750" cy="312578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5BD0423-825F-DA2C-A502-3B2DE0FF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5" y="3544478"/>
            <a:ext cx="2245215" cy="322144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4560EE8-9222-AD57-C9AD-E4248B81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846" y="3544478"/>
            <a:ext cx="2422208" cy="32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7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160" y="1652527"/>
            <a:ext cx="4213314" cy="1170572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br>
              <a:rPr lang="tr-TR" dirty="0">
                <a:solidFill>
                  <a:schemeClr val="accent5">
                    <a:lumMod val="75000"/>
                  </a:schemeClr>
                </a:solidFill>
              </a:rPr>
            </a:b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886" y="3118374"/>
            <a:ext cx="4953930" cy="2376904"/>
          </a:xfrm>
        </p:spPr>
        <p:txBody>
          <a:bodyPr rtlCol="0">
            <a:normAutofit/>
          </a:bodyPr>
          <a:lstStyle/>
          <a:p>
            <a:pPr rtl="0"/>
            <a:r>
              <a:rPr lang="tr-TR" b="1" i="1" u="sng" dirty="0">
                <a:solidFill>
                  <a:srgbClr val="FF0000"/>
                </a:solidFill>
              </a:rPr>
              <a:t>Product </a:t>
            </a:r>
            <a:r>
              <a:rPr lang="tr-TR" b="1" i="1" u="sng" dirty="0" err="1">
                <a:solidFill>
                  <a:srgbClr val="FF0000"/>
                </a:solidFill>
              </a:rPr>
              <a:t>Detail</a:t>
            </a:r>
            <a:r>
              <a:rPr lang="tr-TR" b="1" i="1" u="sng" dirty="0">
                <a:solidFill>
                  <a:srgbClr val="FF0000"/>
                </a:solidFill>
              </a:rPr>
              <a:t> Component: </a:t>
            </a:r>
            <a:endParaRPr lang="tr-TR" dirty="0"/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Kullanıcıların ürün detaylarını görüntüleyebilmesini sağlayan kodların bulunduğu </a:t>
            </a:r>
            <a:r>
              <a:rPr lang="tr-TR" b="1" dirty="0" err="1">
                <a:solidFill>
                  <a:srgbClr val="FFC000"/>
                </a:solidFill>
              </a:rPr>
              <a:t>component</a:t>
            </a:r>
            <a:r>
              <a:rPr lang="tr-TR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14</a:t>
            </a:fld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8480663-3362-D295-6FEB-90CD430E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83" y="794852"/>
            <a:ext cx="4416268" cy="252322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6E8137D-7866-69F1-0DE9-86B6726D8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83" y="3407924"/>
            <a:ext cx="4416268" cy="33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0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386" y="1203845"/>
            <a:ext cx="4679495" cy="1161206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br>
              <a:rPr lang="tr-TR" dirty="0">
                <a:solidFill>
                  <a:schemeClr val="accent5">
                    <a:lumMod val="75000"/>
                  </a:schemeClr>
                </a:solidFill>
              </a:rPr>
            </a:b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46581"/>
            <a:ext cx="4565651" cy="3125787"/>
          </a:xfrm>
        </p:spPr>
        <p:txBody>
          <a:bodyPr rtlCol="0">
            <a:normAutofit fontScale="92500"/>
          </a:bodyPr>
          <a:lstStyle/>
          <a:p>
            <a:pPr rtl="0"/>
            <a:r>
              <a:rPr lang="tr-TR" sz="2800" b="1" i="1" u="sng" dirty="0" err="1">
                <a:solidFill>
                  <a:srgbClr val="FF0000"/>
                </a:solidFill>
              </a:rPr>
              <a:t>Purchase</a:t>
            </a:r>
            <a:r>
              <a:rPr lang="tr-TR" sz="2800" b="1" i="1" u="sng" dirty="0">
                <a:solidFill>
                  <a:srgbClr val="FF0000"/>
                </a:solidFill>
              </a:rPr>
              <a:t> Component:</a:t>
            </a:r>
            <a:r>
              <a:rPr lang="tr-TR" sz="2800" u="sng" dirty="0">
                <a:solidFill>
                  <a:srgbClr val="FF0000"/>
                </a:solidFill>
              </a:rPr>
              <a:t> </a:t>
            </a:r>
            <a:endParaRPr lang="tr-TR" b="1" dirty="0">
              <a:solidFill>
                <a:srgbClr val="FFC000"/>
              </a:solidFill>
            </a:endParaRPr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Sepetteki ürün bilgilerinin görüntülendiği ve satın alma bilgilerinin girilmesiyle alışverişin gerçekleşmesini sağlayan kodların bulunduğu </a:t>
            </a:r>
            <a:r>
              <a:rPr lang="tr-TR" b="1" dirty="0" err="1">
                <a:solidFill>
                  <a:srgbClr val="FFC000"/>
                </a:solidFill>
              </a:rPr>
              <a:t>component</a:t>
            </a:r>
            <a:r>
              <a:rPr lang="tr-TR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15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AB142CF-9F72-E8A9-3082-C5E6EA4C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7" y="727421"/>
            <a:ext cx="2565606" cy="309259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5A5D1D7-148F-1469-35FE-D488DFD9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785" y="727421"/>
            <a:ext cx="2493379" cy="309259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ADBCAAE-1659-71EC-0881-7F560FD25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7" y="3928668"/>
            <a:ext cx="2201712" cy="292933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B59C2D1-8F63-F3BB-E068-DA495D84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882" y="3928668"/>
            <a:ext cx="2721183" cy="270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27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482" y="1158879"/>
            <a:ext cx="4565650" cy="1344613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br>
              <a:rPr lang="tr-TR" dirty="0">
                <a:solidFill>
                  <a:schemeClr val="accent5">
                    <a:lumMod val="75000"/>
                  </a:schemeClr>
                </a:solidFill>
              </a:rPr>
            </a:b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794" y="2672363"/>
            <a:ext cx="5196244" cy="3125787"/>
          </a:xfrm>
        </p:spPr>
        <p:txBody>
          <a:bodyPr rtlCol="0">
            <a:normAutofit/>
          </a:bodyPr>
          <a:lstStyle/>
          <a:p>
            <a:pPr rtl="0"/>
            <a:r>
              <a:rPr lang="tr-TR" b="1" i="1" u="sng" dirty="0" err="1">
                <a:solidFill>
                  <a:srgbClr val="FF0000"/>
                </a:solidFill>
              </a:rPr>
              <a:t>Purchase</a:t>
            </a:r>
            <a:r>
              <a:rPr lang="tr-TR" b="1" i="1" u="sng" dirty="0">
                <a:solidFill>
                  <a:srgbClr val="FF0000"/>
                </a:solidFill>
              </a:rPr>
              <a:t> </a:t>
            </a:r>
            <a:r>
              <a:rPr lang="tr-TR" b="1" i="1" u="sng" dirty="0" err="1">
                <a:solidFill>
                  <a:srgbClr val="FF0000"/>
                </a:solidFill>
              </a:rPr>
              <a:t>Success</a:t>
            </a:r>
            <a:r>
              <a:rPr lang="tr-TR" b="1" i="1" u="sng" dirty="0">
                <a:solidFill>
                  <a:srgbClr val="FF0000"/>
                </a:solidFill>
              </a:rPr>
              <a:t> Component: </a:t>
            </a:r>
            <a:endParaRPr lang="tr-TR" b="1" dirty="0">
              <a:solidFill>
                <a:srgbClr val="FFC000"/>
              </a:solidFill>
            </a:endParaRPr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Başarılı bir alışverişin ardından onay mesajının görüntülenmesini sağlayan kodların bulunduğu bileşen.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16</a:t>
            </a:fld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7A02A46-774A-B342-99EF-49F5F64D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8" y="814434"/>
            <a:ext cx="5196244" cy="52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318" y="1196877"/>
            <a:ext cx="4565650" cy="1344613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br>
              <a:rPr lang="tr-TR" dirty="0">
                <a:solidFill>
                  <a:schemeClr val="accent5">
                    <a:lumMod val="75000"/>
                  </a:schemeClr>
                </a:solidFill>
              </a:rPr>
            </a:b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317" y="2644263"/>
            <a:ext cx="4565651" cy="3125787"/>
          </a:xfrm>
        </p:spPr>
        <p:txBody>
          <a:bodyPr rtlCol="0">
            <a:normAutofit/>
          </a:bodyPr>
          <a:lstStyle/>
          <a:p>
            <a:pPr rtl="0"/>
            <a:r>
              <a:rPr lang="tr-TR" sz="2800" b="1" i="1" u="sng" dirty="0" err="1">
                <a:solidFill>
                  <a:srgbClr val="FF0000"/>
                </a:solidFill>
              </a:rPr>
              <a:t>Sale</a:t>
            </a:r>
            <a:r>
              <a:rPr lang="tr-TR" sz="2800" b="1" i="1" u="sng" dirty="0">
                <a:solidFill>
                  <a:srgbClr val="FF0000"/>
                </a:solidFill>
              </a:rPr>
              <a:t> </a:t>
            </a:r>
            <a:r>
              <a:rPr lang="tr-TR" sz="2800" b="1" i="1" u="sng" dirty="0" err="1">
                <a:solidFill>
                  <a:srgbClr val="FF0000"/>
                </a:solidFill>
              </a:rPr>
              <a:t>History</a:t>
            </a:r>
            <a:r>
              <a:rPr lang="tr-TR" sz="2800" b="1" i="1" u="sng" dirty="0">
                <a:solidFill>
                  <a:srgbClr val="FF0000"/>
                </a:solidFill>
              </a:rPr>
              <a:t> Component: </a:t>
            </a:r>
            <a:endParaRPr lang="tr-TR" b="1" dirty="0">
              <a:solidFill>
                <a:srgbClr val="FFC000"/>
              </a:solidFill>
            </a:endParaRPr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Kullanıcıların kendi mağazaları üzerinden satılan ürünlerin geçmişini görmesini sağlayan kodların bulunduğu bileşen.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17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B58D095-1F12-E0D1-4250-ECA5ADC2D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35" y="825406"/>
            <a:ext cx="4489461" cy="594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77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997" y="1752217"/>
            <a:ext cx="4049140" cy="1292824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997" y="3225304"/>
            <a:ext cx="4565651" cy="2042535"/>
          </a:xfrm>
        </p:spPr>
        <p:txBody>
          <a:bodyPr rtlCol="0">
            <a:normAutofit/>
          </a:bodyPr>
          <a:lstStyle/>
          <a:p>
            <a:pPr rtl="0"/>
            <a:r>
              <a:rPr lang="tr-TR" sz="2800" b="1" i="1" u="sng" dirty="0" err="1">
                <a:solidFill>
                  <a:srgbClr val="FF0000"/>
                </a:solidFill>
              </a:rPr>
              <a:t>Redux</a:t>
            </a:r>
            <a:r>
              <a:rPr lang="tr-TR" sz="2800" b="1" i="1" u="sng" dirty="0">
                <a:solidFill>
                  <a:srgbClr val="FF0000"/>
                </a:solidFill>
              </a:rPr>
              <a:t> </a:t>
            </a:r>
            <a:r>
              <a:rPr lang="tr-TR" sz="2800" b="1" i="1" u="sng" dirty="0" err="1">
                <a:solidFill>
                  <a:srgbClr val="FF0000"/>
                </a:solidFill>
              </a:rPr>
              <a:t>Componentleri</a:t>
            </a:r>
            <a:r>
              <a:rPr lang="tr-TR" sz="2800" b="1" i="1" u="sng" dirty="0">
                <a:solidFill>
                  <a:srgbClr val="FF0000"/>
                </a:solidFill>
              </a:rPr>
              <a:t>: </a:t>
            </a:r>
            <a:endParaRPr lang="tr-TR" dirty="0"/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Bileşenler arasında verilerin paylaşılmasını sağlayan kodlar.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18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733D884-986A-0CAE-ADEB-10D4BC77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95" y="721277"/>
            <a:ext cx="3181572" cy="400934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647CC1B-82EE-D150-0DBC-55177370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242" y="3109211"/>
            <a:ext cx="2347181" cy="35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85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938" y="1467643"/>
            <a:ext cx="4060055" cy="1213413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938" y="2992531"/>
            <a:ext cx="4565651" cy="2014476"/>
          </a:xfrm>
        </p:spPr>
        <p:txBody>
          <a:bodyPr rtlCol="0">
            <a:normAutofit/>
          </a:bodyPr>
          <a:lstStyle/>
          <a:p>
            <a:pPr rtl="0"/>
            <a:r>
              <a:rPr lang="tr-TR" sz="2800" b="1" i="1" u="sng" dirty="0">
                <a:solidFill>
                  <a:srgbClr val="FF0000"/>
                </a:solidFill>
              </a:rPr>
              <a:t>Routing </a:t>
            </a:r>
            <a:r>
              <a:rPr lang="tr-TR" sz="2800" b="1" i="1" u="sng" dirty="0" err="1">
                <a:solidFill>
                  <a:srgbClr val="FF0000"/>
                </a:solidFill>
              </a:rPr>
              <a:t>Componenti</a:t>
            </a:r>
            <a:r>
              <a:rPr lang="tr-TR" sz="2800" b="1" i="1" u="sng" dirty="0">
                <a:solidFill>
                  <a:srgbClr val="FF0000"/>
                </a:solidFill>
              </a:rPr>
              <a:t>: </a:t>
            </a:r>
            <a:endParaRPr lang="tr-TR" dirty="0"/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App.js ile bileşenler arasında yönlendirmeyi sağlayan kodlar.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19</a:t>
            </a:fld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DBCFAD9-A62E-7E1E-ABAE-733C44DD3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1" y="998375"/>
            <a:ext cx="4331540" cy="48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1180235"/>
            <a:ext cx="4565650" cy="1344613"/>
          </a:xfrm>
        </p:spPr>
        <p:txBody>
          <a:bodyPr rtlCol="0"/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Tanımı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883" y="2104211"/>
            <a:ext cx="4565651" cy="3125787"/>
          </a:xfrm>
        </p:spPr>
        <p:txBody>
          <a:bodyPr rtlCol="0">
            <a:normAutofit/>
          </a:bodyPr>
          <a:lstStyle/>
          <a:p>
            <a:pPr rtl="0"/>
            <a:r>
              <a:rPr lang="tr-TR" sz="3200" b="1" i="1" dirty="0">
                <a:solidFill>
                  <a:srgbClr val="FFC000"/>
                </a:solidFill>
              </a:rPr>
              <a:t>B2B </a:t>
            </a:r>
            <a:r>
              <a:rPr lang="tr-TR" sz="3200" b="1" i="1" dirty="0" err="1">
                <a:solidFill>
                  <a:srgbClr val="FFC000"/>
                </a:solidFill>
              </a:rPr>
              <a:t>Store</a:t>
            </a:r>
            <a:r>
              <a:rPr lang="tr-TR" sz="3200" b="1" i="1" dirty="0">
                <a:solidFill>
                  <a:srgbClr val="FFC000"/>
                </a:solidFill>
              </a:rPr>
              <a:t> işletmeler arası toptan ve perakende satışı kolaylaştıran bir alışveriş ortamıdır.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2</a:t>
            </a:fld>
            <a:endParaRPr lang="tr-TR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A0146579-7372-38E6-80D2-7F121B2B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0" y="939565"/>
            <a:ext cx="5374433" cy="2329292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33BF64E3-6E0B-0462-59D4-67BDB114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80" y="3930059"/>
            <a:ext cx="5321273" cy="14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8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435" y="2675678"/>
            <a:ext cx="3639561" cy="1217160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Tanıtım Videosu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20</a:t>
            </a:fld>
            <a:endParaRPr lang="tr-TR"/>
          </a:p>
        </p:txBody>
      </p:sp>
      <p:pic>
        <p:nvPicPr>
          <p:cNvPr id="4" name="b2bStoreDemo">
            <a:hlinkClick r:id="" action="ppaction://media"/>
            <a:extLst>
              <a:ext uri="{FF2B5EF4-FFF2-40B4-BE49-F238E27FC236}">
                <a16:creationId xmlns:a16="http://schemas.microsoft.com/office/drawing/2014/main" id="{D9B38A81-433C-7A3E-0221-7A73C2DBA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069" y="1426825"/>
            <a:ext cx="6599643" cy="400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8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37A50B85-2F5A-41A0-A3A4-534F64AE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6384"/>
          </a:xfrm>
        </p:spPr>
        <p:txBody>
          <a:bodyPr rtlCol="0">
            <a:normAutofit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Projede Kullanılan Araçlar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1724DC5D-0742-49C5-9646-E15D570B3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403836"/>
            <a:ext cx="3723399" cy="3063102"/>
          </a:xfrm>
        </p:spPr>
        <p:txBody>
          <a:bodyPr rtlCol="0">
            <a:noAutofit/>
          </a:bodyPr>
          <a:lstStyle/>
          <a:p>
            <a:pPr rtl="0"/>
            <a:r>
              <a:rPr lang="tr-TR" sz="4400" dirty="0" err="1">
                <a:solidFill>
                  <a:srgbClr val="FFC000"/>
                </a:solidFill>
              </a:rPr>
              <a:t>React</a:t>
            </a:r>
            <a:endParaRPr lang="tr-TR" sz="4400" dirty="0">
              <a:solidFill>
                <a:srgbClr val="FFC000"/>
              </a:solidFill>
            </a:endParaRPr>
          </a:p>
          <a:p>
            <a:pPr rtl="0"/>
            <a:r>
              <a:rPr lang="tr-TR" sz="4400" dirty="0" err="1">
                <a:solidFill>
                  <a:srgbClr val="FFC000"/>
                </a:solidFill>
              </a:rPr>
              <a:t>Javascript</a:t>
            </a:r>
            <a:endParaRPr lang="tr-TR" sz="4400" dirty="0">
              <a:solidFill>
                <a:srgbClr val="FFC000"/>
              </a:solidFill>
            </a:endParaRPr>
          </a:p>
          <a:p>
            <a:pPr rtl="0"/>
            <a:r>
              <a:rPr lang="tr-TR" sz="4400" dirty="0" err="1">
                <a:solidFill>
                  <a:srgbClr val="FFC000"/>
                </a:solidFill>
              </a:rPr>
              <a:t>Redux</a:t>
            </a:r>
            <a:endParaRPr lang="tr-TR" sz="4400" dirty="0">
              <a:solidFill>
                <a:srgbClr val="FFC000"/>
              </a:solidFill>
            </a:endParaRPr>
          </a:p>
          <a:p>
            <a:pPr rtl="0"/>
            <a:r>
              <a:rPr lang="tr-TR" sz="4400" dirty="0" err="1">
                <a:solidFill>
                  <a:srgbClr val="FFC000"/>
                </a:solidFill>
              </a:rPr>
              <a:t>Bootstrap</a:t>
            </a:r>
            <a:endParaRPr lang="tr-TR" sz="4400" dirty="0">
              <a:solidFill>
                <a:srgbClr val="FFC000"/>
              </a:solidFill>
            </a:endParaRP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D5B151D0-3929-4419-970F-87B9186C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0041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37A50B85-2F5A-41A0-A3A4-534F64AE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6384"/>
          </a:xfrm>
        </p:spPr>
        <p:txBody>
          <a:bodyPr rtlCol="0">
            <a:normAutofit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Projedeki İşlemler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1724DC5D-0742-49C5-9646-E15D570B3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0096" y="2539958"/>
            <a:ext cx="9295504" cy="1324277"/>
          </a:xfrm>
        </p:spPr>
        <p:txBody>
          <a:bodyPr rtlCol="0" anchor="t">
            <a:normAutofit/>
          </a:bodyPr>
          <a:lstStyle/>
          <a:p>
            <a:pPr rtl="0"/>
            <a:r>
              <a:rPr lang="tr-TR" sz="2600" u="sng" dirty="0">
                <a:solidFill>
                  <a:srgbClr val="FF0000"/>
                </a:solidFill>
              </a:rPr>
              <a:t>Yönetici İşlemleri: </a:t>
            </a:r>
            <a:r>
              <a:rPr lang="tr-TR" dirty="0">
                <a:solidFill>
                  <a:srgbClr val="FFC000"/>
                </a:solidFill>
              </a:rPr>
              <a:t>Kullanıcı ekleme, giriş yapma, ürün ekleme ve silme, ürün detayı görüntüleme ,satın alma işlemi gerçekleştirme, satın alma geçmişini görüntüleme.</a:t>
            </a:r>
          </a:p>
          <a:p>
            <a:pPr rtl="0"/>
            <a:endParaRPr lang="tr-TR" dirty="0"/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D5B151D0-3929-4419-970F-87B9186C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4</a:t>
            </a:fld>
            <a:endParaRPr lang="tr-TR"/>
          </a:p>
        </p:txBody>
      </p:sp>
      <p:sp>
        <p:nvSpPr>
          <p:cNvPr id="5" name="Metin Yer Tutucusu 1">
            <a:extLst>
              <a:ext uri="{FF2B5EF4-FFF2-40B4-BE49-F238E27FC236}">
                <a16:creationId xmlns:a16="http://schemas.microsoft.com/office/drawing/2014/main" id="{F815656D-E5BE-DB0C-5B84-68A8B2346448}"/>
              </a:ext>
            </a:extLst>
          </p:cNvPr>
          <p:cNvSpPr txBox="1">
            <a:spLocks/>
          </p:cNvSpPr>
          <p:nvPr/>
        </p:nvSpPr>
        <p:spPr>
          <a:xfrm>
            <a:off x="1517905" y="4251489"/>
            <a:ext cx="9295504" cy="1324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6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600" u="sng" dirty="0">
                <a:solidFill>
                  <a:srgbClr val="FF0000"/>
                </a:solidFill>
              </a:rPr>
              <a:t>Kullanıcı İşlemleri: </a:t>
            </a:r>
            <a:r>
              <a:rPr lang="tr-TR" dirty="0">
                <a:solidFill>
                  <a:srgbClr val="FFC000"/>
                </a:solidFill>
              </a:rPr>
              <a:t>Üye olma, giriş yapma, sipariş verme, ürün detayı görüntüleme, kendi mağazası üzerinden yapılan satış geçmişini görüntüleme.</a:t>
            </a:r>
          </a:p>
        </p:txBody>
      </p:sp>
    </p:spTree>
    <p:extLst>
      <p:ext uri="{BB962C8B-B14F-4D97-AF65-F5344CB8AC3E}">
        <p14:creationId xmlns:p14="http://schemas.microsoft.com/office/powerpoint/2010/main" val="237144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904150"/>
            <a:ext cx="4565650" cy="1216122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Kayıtları</a:t>
            </a:r>
            <a:br>
              <a:rPr lang="tr-TR" dirty="0">
                <a:solidFill>
                  <a:schemeClr val="accent5">
                    <a:lumMod val="75000"/>
                  </a:schemeClr>
                </a:solidFill>
              </a:rPr>
            </a:b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249536"/>
            <a:ext cx="4565651" cy="1025525"/>
          </a:xfrm>
        </p:spPr>
        <p:txBody>
          <a:bodyPr rtlCol="0">
            <a:normAutofit/>
          </a:bodyPr>
          <a:lstStyle/>
          <a:p>
            <a:pPr rtl="0"/>
            <a:r>
              <a:rPr lang="tr-TR" b="1" dirty="0">
                <a:solidFill>
                  <a:srgbClr val="FFC000"/>
                </a:solidFill>
              </a:rPr>
              <a:t>Projede kullanılan verilerin tutulduğu </a:t>
            </a:r>
            <a:r>
              <a:rPr lang="tr-TR" b="1" dirty="0" err="1">
                <a:solidFill>
                  <a:srgbClr val="FFC000"/>
                </a:solidFill>
              </a:rPr>
              <a:t>json</a:t>
            </a:r>
            <a:r>
              <a:rPr lang="tr-TR" b="1" dirty="0">
                <a:solidFill>
                  <a:srgbClr val="FFC000"/>
                </a:solidFill>
              </a:rPr>
              <a:t> dosyaları.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5</a:t>
            </a:fld>
            <a:endParaRPr lang="tr-TR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2F4EE232-0CFC-8C6D-BFC9-DA9BA3E9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6" y="793101"/>
            <a:ext cx="4714874" cy="2777474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F6EF178D-29BD-6C1B-4666-F2EF85D0E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26" y="3762299"/>
            <a:ext cx="47148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71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319" y="1287646"/>
            <a:ext cx="4227177" cy="1242490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br>
              <a:rPr lang="tr-TR" dirty="0">
                <a:solidFill>
                  <a:schemeClr val="accent5">
                    <a:lumMod val="75000"/>
                  </a:schemeClr>
                </a:solidFill>
              </a:rPr>
            </a:b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319" y="2771900"/>
            <a:ext cx="4901561" cy="2519191"/>
          </a:xfrm>
        </p:spPr>
        <p:txBody>
          <a:bodyPr rtlCol="0">
            <a:normAutofit/>
          </a:bodyPr>
          <a:lstStyle/>
          <a:p>
            <a:pPr rtl="0"/>
            <a:r>
              <a:rPr lang="tr-TR" b="1" i="1" u="sng" dirty="0" err="1">
                <a:solidFill>
                  <a:srgbClr val="FF0000"/>
                </a:solidFill>
              </a:rPr>
              <a:t>Navigation</a:t>
            </a:r>
            <a:r>
              <a:rPr lang="tr-TR" b="1" i="1" u="sng" dirty="0">
                <a:solidFill>
                  <a:srgbClr val="FF0000"/>
                </a:solidFill>
              </a:rPr>
              <a:t> Bar Component: </a:t>
            </a:r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Kullanıcıların sayfalar arasında kolayca ilerlemesini sağlayan kodların bulunduğu </a:t>
            </a:r>
            <a:r>
              <a:rPr lang="tr-TR" b="1" dirty="0" err="1">
                <a:solidFill>
                  <a:srgbClr val="FFC000"/>
                </a:solidFill>
              </a:rPr>
              <a:t>component</a:t>
            </a:r>
            <a:r>
              <a:rPr lang="tr-TR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6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FB5FEFB-1CC6-309A-953F-E8A593C50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42" y="979713"/>
            <a:ext cx="4227177" cy="50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5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997" y="1470650"/>
            <a:ext cx="4042300" cy="1175377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997" y="2951642"/>
            <a:ext cx="4565651" cy="2836599"/>
          </a:xfrm>
        </p:spPr>
        <p:txBody>
          <a:bodyPr rtlCol="0">
            <a:normAutofit/>
          </a:bodyPr>
          <a:lstStyle/>
          <a:p>
            <a:pPr rtl="0"/>
            <a:r>
              <a:rPr lang="tr-TR" sz="2800" b="1" i="1" u="sng" dirty="0">
                <a:solidFill>
                  <a:srgbClr val="FF0000"/>
                </a:solidFill>
              </a:rPr>
              <a:t>Home </a:t>
            </a:r>
            <a:r>
              <a:rPr lang="tr-TR" sz="2800" b="1" i="1" u="sng" dirty="0" err="1">
                <a:solidFill>
                  <a:srgbClr val="FF0000"/>
                </a:solidFill>
              </a:rPr>
              <a:t>Page</a:t>
            </a:r>
            <a:r>
              <a:rPr lang="tr-TR" sz="2800" b="1" i="1" u="sng" dirty="0">
                <a:solidFill>
                  <a:srgbClr val="FF0000"/>
                </a:solidFill>
              </a:rPr>
              <a:t> Component: </a:t>
            </a:r>
            <a:endParaRPr lang="tr-TR" dirty="0"/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Kullanıcıları karşılayan ve indirimli ürünlerin gösterilmesini sağlayan kodların bulunduğu </a:t>
            </a:r>
            <a:r>
              <a:rPr lang="tr-TR" b="1" dirty="0" err="1">
                <a:solidFill>
                  <a:srgbClr val="FFC000"/>
                </a:solidFill>
              </a:rPr>
              <a:t>component</a:t>
            </a:r>
            <a:r>
              <a:rPr lang="tr-TR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7</a:t>
            </a:fld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2B99834-F6E6-5590-8389-2ADCAEEAE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00" y="466049"/>
            <a:ext cx="2889192" cy="452072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2EF142C-69AF-18AE-1F70-31383FCA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02" y="1431777"/>
            <a:ext cx="2592785" cy="39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1242805"/>
            <a:ext cx="4565650" cy="1567543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br>
              <a:rPr lang="tr-TR" dirty="0">
                <a:solidFill>
                  <a:schemeClr val="accent5">
                    <a:lumMod val="75000"/>
                  </a:schemeClr>
                </a:solidFill>
              </a:rPr>
            </a:b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7" y="2810348"/>
            <a:ext cx="4565651" cy="3125787"/>
          </a:xfrm>
        </p:spPr>
        <p:txBody>
          <a:bodyPr rtlCol="0">
            <a:normAutofit/>
          </a:bodyPr>
          <a:lstStyle/>
          <a:p>
            <a:pPr rtl="0"/>
            <a:r>
              <a:rPr lang="tr-TR" sz="2800" b="1" i="1" u="sng" dirty="0" err="1">
                <a:solidFill>
                  <a:srgbClr val="FF0000"/>
                </a:solidFill>
              </a:rPr>
              <a:t>Login</a:t>
            </a:r>
            <a:r>
              <a:rPr lang="tr-TR" sz="2800" b="1" i="1" u="sng" dirty="0">
                <a:solidFill>
                  <a:srgbClr val="FF0000"/>
                </a:solidFill>
              </a:rPr>
              <a:t> Component: </a:t>
            </a:r>
            <a:endParaRPr lang="tr-TR" b="1" dirty="0">
              <a:solidFill>
                <a:srgbClr val="FFC000"/>
              </a:solidFill>
            </a:endParaRPr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Kullanıcıların giriş yapmasını sağlayan kodların bulunduğu bileşen.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8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0AE3A70-AEB1-023C-6929-CEDE00CB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98" y="760166"/>
            <a:ext cx="3808036" cy="280515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4FDDFA7-2155-7E9D-EB33-B34A10FED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7" y="3646713"/>
            <a:ext cx="3808035" cy="31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9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110" y="1234682"/>
            <a:ext cx="4565650" cy="1344613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Proje </a:t>
            </a:r>
            <a:r>
              <a:rPr lang="tr-TR" dirty="0" err="1">
                <a:solidFill>
                  <a:schemeClr val="accent5">
                    <a:lumMod val="75000"/>
                  </a:schemeClr>
                </a:solidFill>
              </a:rPr>
              <a:t>Componentleri</a:t>
            </a:r>
            <a:br>
              <a:rPr lang="tr-TR" dirty="0">
                <a:solidFill>
                  <a:schemeClr val="accent5">
                    <a:lumMod val="75000"/>
                  </a:schemeClr>
                </a:solidFill>
              </a:rPr>
            </a:b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09" y="2715812"/>
            <a:ext cx="4565651" cy="3125787"/>
          </a:xfrm>
        </p:spPr>
        <p:txBody>
          <a:bodyPr rtlCol="0">
            <a:normAutofit/>
          </a:bodyPr>
          <a:lstStyle/>
          <a:p>
            <a:pPr rtl="0"/>
            <a:r>
              <a:rPr lang="tr-TR" sz="2800" b="1" i="1" u="sng" dirty="0" err="1">
                <a:solidFill>
                  <a:srgbClr val="FF0000"/>
                </a:solidFill>
              </a:rPr>
              <a:t>Sign</a:t>
            </a:r>
            <a:r>
              <a:rPr lang="tr-TR" sz="2800" b="1" i="1" u="sng" dirty="0">
                <a:solidFill>
                  <a:srgbClr val="FF0000"/>
                </a:solidFill>
              </a:rPr>
              <a:t> </a:t>
            </a:r>
            <a:r>
              <a:rPr lang="tr-TR" sz="2800" b="1" i="1" u="sng" dirty="0" err="1">
                <a:solidFill>
                  <a:srgbClr val="FF0000"/>
                </a:solidFill>
              </a:rPr>
              <a:t>Up</a:t>
            </a:r>
            <a:r>
              <a:rPr lang="tr-TR" sz="2800" b="1" i="1" u="sng" dirty="0">
                <a:solidFill>
                  <a:srgbClr val="FF0000"/>
                </a:solidFill>
              </a:rPr>
              <a:t> Component: </a:t>
            </a:r>
            <a:endParaRPr lang="tr-TR" b="1" dirty="0">
              <a:solidFill>
                <a:srgbClr val="FFC000"/>
              </a:solidFill>
            </a:endParaRPr>
          </a:p>
          <a:p>
            <a:pPr rtl="0"/>
            <a:r>
              <a:rPr lang="tr-TR" b="1" dirty="0">
                <a:solidFill>
                  <a:srgbClr val="FFC000"/>
                </a:solidFill>
              </a:rPr>
              <a:t>Kullanıcıların kayıt olmasını sağlayan kodların bulunduğu bileşen.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 rtlCol="0"/>
          <a:lstStyle/>
          <a:p>
            <a:pPr rtl="0"/>
            <a:fld id="{CB1E4CB7-CB13-4810-BF18-BE31AFC64F93}" type="slidenum">
              <a:rPr lang="tr-TR" smtClean="0"/>
              <a:pPr rtl="0"/>
              <a:t>9</a:t>
            </a:fld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D4BA44F-D8B1-07F0-C478-D2FED97B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16" y="362635"/>
            <a:ext cx="2965159" cy="308870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28834A0-2105-E138-2318-7B76DB003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6" y="3546547"/>
            <a:ext cx="2147789" cy="303681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BF34B7E-A88B-535B-C8B8-5BEBAE5E5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695" y="3546546"/>
            <a:ext cx="2644273" cy="3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53779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757094_TF56076705_Win32" id="{5DF0FEFF-E72C-497F-B64F-4D64A6531E0C}" vid="{BD43298F-ACDB-46ED-B7EF-F90F561C8BE5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6272451-D558-4710-AF52-0EC1BD4C42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076797-8467-41BB-91A7-9AE8328A68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B19C5C-61AD-4793-BB9D-6401AD34A77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{2353A8E1-CFE5-4C71-BE5C-9D9502BB45F8}tf56076705_win32</Template>
  <TotalTime>111</TotalTime>
  <Words>385</Words>
  <Application>Microsoft Office PowerPoint</Application>
  <PresentationFormat>Geniş ekran</PresentationFormat>
  <Paragraphs>97</Paragraphs>
  <Slides>20</Slides>
  <Notes>20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7" baseType="lpstr">
      <vt:lpstr>Amasis MT Pro Black</vt:lpstr>
      <vt:lpstr>Arial</vt:lpstr>
      <vt:lpstr>Arial Black</vt:lpstr>
      <vt:lpstr>Arial Rounded MT Bold</vt:lpstr>
      <vt:lpstr>Avenir Next LT Pro</vt:lpstr>
      <vt:lpstr>Calibri</vt:lpstr>
      <vt:lpstr>PrismaticVTI</vt:lpstr>
      <vt:lpstr> B2B STORE </vt:lpstr>
      <vt:lpstr>Proje Tanımı</vt:lpstr>
      <vt:lpstr>Projede Kullanılan Araçlar</vt:lpstr>
      <vt:lpstr>Projedeki İşlemler</vt:lpstr>
      <vt:lpstr>Proje Kayıtları </vt:lpstr>
      <vt:lpstr>Proje Componentleri </vt:lpstr>
      <vt:lpstr>Proje Componentleri</vt:lpstr>
      <vt:lpstr>Proje Componentleri </vt:lpstr>
      <vt:lpstr>Proje Componentleri </vt:lpstr>
      <vt:lpstr>Proje Componentleri </vt:lpstr>
      <vt:lpstr>Proje Componentleri</vt:lpstr>
      <vt:lpstr>Proje Componentleri</vt:lpstr>
      <vt:lpstr>Proje Componentleri </vt:lpstr>
      <vt:lpstr>Proje Componentleri </vt:lpstr>
      <vt:lpstr>Proje Componentleri </vt:lpstr>
      <vt:lpstr>Proje Componentleri </vt:lpstr>
      <vt:lpstr>Proje Componentleri </vt:lpstr>
      <vt:lpstr>Proje Componentleri</vt:lpstr>
      <vt:lpstr>Proje Componentleri</vt:lpstr>
      <vt:lpstr>Proje Tanıtım Videosu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To Business (B2B) Sipariş</dc:title>
  <dc:creator>OZAN KOÇALİ</dc:creator>
  <cp:lastModifiedBy>Kübra Güneş</cp:lastModifiedBy>
  <cp:revision>2</cp:revision>
  <dcterms:created xsi:type="dcterms:W3CDTF">2022-06-08T19:00:04Z</dcterms:created>
  <dcterms:modified xsi:type="dcterms:W3CDTF">2022-06-08T20:54:32Z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